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embeddedFontLst>
    <p:embeddedFont>
      <p:font typeface="Secular One"/>
      <p:regular r:id="rId13"/>
    </p:embeddedFont>
    <p:embeddedFont>
      <p:font typeface="Assistant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950152CE-CC67-47FA-A45B-EE46C0C73F8E}">
  <a:tblStyle styleId="{950152CE-CC67-47FA-A45B-EE46C0C73F8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font" Target="fonts/SecularOne-regular.fntdata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Assistant-bold.fntdata"/><Relationship Id="rId14" Type="http://schemas.openxmlformats.org/officeDocument/2006/relationships/font" Target="fonts/Assistant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3d6ab2e987_0_5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Google Shape;44;g3d6ab2e987_0_5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3d68026fc9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Google Shape;50;g3d68026fc9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d733a22b0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3d733a22b0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d68026fc9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d68026fc9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latin typeface="Assistant"/>
              <a:ea typeface="Assistant"/>
              <a:cs typeface="Assistant"/>
              <a:sym typeface="Assistan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d6ae084d2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d6ae084d2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d733a22b0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d733a22b0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1714472"/>
            <a:ext cx="8520600" cy="20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Secular One"/>
              <a:buNone/>
              <a:defRPr sz="5200">
                <a:solidFill>
                  <a:srgbClr val="FFFFFF"/>
                </a:solidFill>
                <a:latin typeface="Secular One"/>
                <a:ea typeface="Secular One"/>
                <a:cs typeface="Secular One"/>
                <a:sym typeface="Secular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Secular One"/>
              <a:buNone/>
              <a:defRPr sz="5200">
                <a:solidFill>
                  <a:srgbClr val="FFFFFF"/>
                </a:solidFill>
                <a:latin typeface="Secular One"/>
                <a:ea typeface="Secular One"/>
                <a:cs typeface="Secular One"/>
                <a:sym typeface="Secular One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Secular One"/>
              <a:buNone/>
              <a:defRPr sz="5200">
                <a:solidFill>
                  <a:srgbClr val="FFFFFF"/>
                </a:solidFill>
                <a:latin typeface="Secular One"/>
                <a:ea typeface="Secular One"/>
                <a:cs typeface="Secular One"/>
                <a:sym typeface="Secular One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Secular One"/>
              <a:buNone/>
              <a:defRPr sz="5200">
                <a:solidFill>
                  <a:srgbClr val="FFFFFF"/>
                </a:solidFill>
                <a:latin typeface="Secular One"/>
                <a:ea typeface="Secular One"/>
                <a:cs typeface="Secular One"/>
                <a:sym typeface="Secular One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Secular One"/>
              <a:buNone/>
              <a:defRPr sz="5200">
                <a:solidFill>
                  <a:srgbClr val="FFFFFF"/>
                </a:solidFill>
                <a:latin typeface="Secular One"/>
                <a:ea typeface="Secular One"/>
                <a:cs typeface="Secular One"/>
                <a:sym typeface="Secular One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Secular One"/>
              <a:buNone/>
              <a:defRPr sz="5200">
                <a:solidFill>
                  <a:srgbClr val="FFFFFF"/>
                </a:solidFill>
                <a:latin typeface="Secular One"/>
                <a:ea typeface="Secular One"/>
                <a:cs typeface="Secular One"/>
                <a:sym typeface="Secular One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Secular One"/>
              <a:buNone/>
              <a:defRPr sz="5200">
                <a:solidFill>
                  <a:srgbClr val="FFFFFF"/>
                </a:solidFill>
                <a:latin typeface="Secular One"/>
                <a:ea typeface="Secular One"/>
                <a:cs typeface="Secular One"/>
                <a:sym typeface="Secular One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Secular One"/>
              <a:buNone/>
              <a:defRPr sz="5200">
                <a:solidFill>
                  <a:srgbClr val="FFFFFF"/>
                </a:solidFill>
                <a:latin typeface="Secular One"/>
                <a:ea typeface="Secular One"/>
                <a:cs typeface="Secular One"/>
                <a:sym typeface="Secular One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Secular One"/>
              <a:buNone/>
              <a:defRPr sz="5200">
                <a:solidFill>
                  <a:srgbClr val="FFFFFF"/>
                </a:solidFill>
                <a:latin typeface="Secular One"/>
                <a:ea typeface="Secular One"/>
                <a:cs typeface="Secular One"/>
                <a:sym typeface="Secular One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1118214"/>
            <a:ext cx="85206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ssistant"/>
              <a:buNone/>
              <a:defRPr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ssistant"/>
              <a:buNone/>
              <a:defRPr sz="1800"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ssistant"/>
              <a:buNone/>
              <a:defRPr sz="1800"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ssistant"/>
              <a:buNone/>
              <a:defRPr sz="1800"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ssistant"/>
              <a:buNone/>
              <a:defRPr sz="1800"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ssistant"/>
              <a:buNone/>
              <a:defRPr sz="1800"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ssistant"/>
              <a:buNone/>
              <a:defRPr sz="1800"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ssistant"/>
              <a:buNone/>
              <a:defRPr sz="1800"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ssistant"/>
              <a:buNone/>
              <a:defRPr sz="1800"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3" name="Google Shape;13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267200"/>
            <a:ext cx="9144000" cy="87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0" name="Google Shape;40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1">
              <a:spcBef>
                <a:spcPts val="0"/>
              </a:spcBef>
              <a:spcAft>
                <a:spcPts val="0"/>
              </a:spcAft>
              <a:buSzPts val="1800"/>
              <a:buFont typeface="Assistant"/>
              <a:buChar char="●"/>
              <a:defRPr>
                <a:latin typeface="Assistant"/>
                <a:ea typeface="Assistant"/>
                <a:cs typeface="Assistant"/>
                <a:sym typeface="Assistant"/>
              </a:defRPr>
            </a:lvl1pPr>
            <a:lvl2pPr indent="-317500" lvl="1" marL="914400" rtl="1">
              <a:spcBef>
                <a:spcPts val="1600"/>
              </a:spcBef>
              <a:spcAft>
                <a:spcPts val="0"/>
              </a:spcAft>
              <a:buSzPts val="1400"/>
              <a:buFont typeface="Assistant"/>
              <a:buChar char="○"/>
              <a:defRPr>
                <a:latin typeface="Assistant"/>
                <a:ea typeface="Assistant"/>
                <a:cs typeface="Assistant"/>
                <a:sym typeface="Assistant"/>
              </a:defRPr>
            </a:lvl2pPr>
            <a:lvl3pPr indent="-317500" lvl="2" marL="1371600" rtl="1">
              <a:spcBef>
                <a:spcPts val="1600"/>
              </a:spcBef>
              <a:spcAft>
                <a:spcPts val="0"/>
              </a:spcAft>
              <a:buSzPts val="1400"/>
              <a:buFont typeface="Assistant"/>
              <a:buChar char="■"/>
              <a:defRPr>
                <a:latin typeface="Assistant"/>
                <a:ea typeface="Assistant"/>
                <a:cs typeface="Assistant"/>
                <a:sym typeface="Assistant"/>
              </a:defRPr>
            </a:lvl3pPr>
            <a:lvl4pPr indent="-317500" lvl="3" marL="1828800" rtl="1">
              <a:spcBef>
                <a:spcPts val="1600"/>
              </a:spcBef>
              <a:spcAft>
                <a:spcPts val="0"/>
              </a:spcAft>
              <a:buSzPts val="1400"/>
              <a:buFont typeface="Assistant"/>
              <a:buChar char="●"/>
              <a:defRPr>
                <a:latin typeface="Assistant"/>
                <a:ea typeface="Assistant"/>
                <a:cs typeface="Assistant"/>
                <a:sym typeface="Assistant"/>
              </a:defRPr>
            </a:lvl4pPr>
            <a:lvl5pPr indent="-317500" lvl="4" marL="2286000" rtl="1">
              <a:spcBef>
                <a:spcPts val="1600"/>
              </a:spcBef>
              <a:spcAft>
                <a:spcPts val="0"/>
              </a:spcAft>
              <a:buSzPts val="1400"/>
              <a:buFont typeface="Assistant"/>
              <a:buChar char="○"/>
              <a:defRPr>
                <a:latin typeface="Assistant"/>
                <a:ea typeface="Assistant"/>
                <a:cs typeface="Assistant"/>
                <a:sym typeface="Assistant"/>
              </a:defRPr>
            </a:lvl5pPr>
            <a:lvl6pPr indent="-317500" lvl="5" marL="2743200" rtl="1">
              <a:spcBef>
                <a:spcPts val="1600"/>
              </a:spcBef>
              <a:spcAft>
                <a:spcPts val="0"/>
              </a:spcAft>
              <a:buSzPts val="1400"/>
              <a:buFont typeface="Assistant"/>
              <a:buChar char="■"/>
              <a:defRPr>
                <a:latin typeface="Assistant"/>
                <a:ea typeface="Assistant"/>
                <a:cs typeface="Assistant"/>
                <a:sym typeface="Assistant"/>
              </a:defRPr>
            </a:lvl6pPr>
            <a:lvl7pPr indent="-317500" lvl="6" marL="3200400" rtl="1">
              <a:spcBef>
                <a:spcPts val="1600"/>
              </a:spcBef>
              <a:spcAft>
                <a:spcPts val="0"/>
              </a:spcAft>
              <a:buSzPts val="1400"/>
              <a:buFont typeface="Assistant"/>
              <a:buChar char="●"/>
              <a:defRPr>
                <a:latin typeface="Assistant"/>
                <a:ea typeface="Assistant"/>
                <a:cs typeface="Assistant"/>
                <a:sym typeface="Assistant"/>
              </a:defRPr>
            </a:lvl7pPr>
            <a:lvl8pPr indent="-317500" lvl="7" marL="3657600" rtl="1">
              <a:spcBef>
                <a:spcPts val="1600"/>
              </a:spcBef>
              <a:spcAft>
                <a:spcPts val="0"/>
              </a:spcAft>
              <a:buSzPts val="1400"/>
              <a:buFont typeface="Assistant"/>
              <a:buChar char="○"/>
              <a:defRPr>
                <a:latin typeface="Assistant"/>
                <a:ea typeface="Assistant"/>
                <a:cs typeface="Assistant"/>
                <a:sym typeface="Assistant"/>
              </a:defRPr>
            </a:lvl8pPr>
            <a:lvl9pPr indent="-317500" lvl="8" marL="4114800" rtl="1">
              <a:spcBef>
                <a:spcPts val="1600"/>
              </a:spcBef>
              <a:spcAft>
                <a:spcPts val="1600"/>
              </a:spcAft>
              <a:buSzPts val="1400"/>
              <a:buFont typeface="Assistant"/>
              <a:buChar char="■"/>
              <a:defRPr>
                <a:latin typeface="Assistant"/>
                <a:ea typeface="Assistant"/>
                <a:cs typeface="Assistant"/>
                <a:sym typeface="Assistant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2" name="Google Shape;22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title"/>
          </p:nvPr>
        </p:nvSpPr>
        <p:spPr>
          <a:xfrm>
            <a:off x="59411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7" name="Google Shape;27;p7"/>
          <p:cNvSpPr txBox="1"/>
          <p:nvPr>
            <p:ph idx="1" type="body"/>
          </p:nvPr>
        </p:nvSpPr>
        <p:spPr>
          <a:xfrm>
            <a:off x="59411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1">
              <a:spcBef>
                <a:spcPts val="0"/>
              </a:spcBef>
              <a:spcAft>
                <a:spcPts val="0"/>
              </a:spcAft>
              <a:buSzPts val="1200"/>
              <a:buFont typeface="Assistant"/>
              <a:buChar char="●"/>
              <a:defRPr sz="1200">
                <a:latin typeface="Assistant"/>
                <a:ea typeface="Assistant"/>
                <a:cs typeface="Assistant"/>
                <a:sym typeface="Assistant"/>
              </a:defRPr>
            </a:lvl1pPr>
            <a:lvl2pPr indent="-304800" lvl="1" marL="914400" rtl="1">
              <a:spcBef>
                <a:spcPts val="1600"/>
              </a:spcBef>
              <a:spcAft>
                <a:spcPts val="0"/>
              </a:spcAft>
              <a:buSzPts val="1200"/>
              <a:buFont typeface="Assistant"/>
              <a:buChar char="○"/>
              <a:defRPr sz="1200">
                <a:latin typeface="Assistant"/>
                <a:ea typeface="Assistant"/>
                <a:cs typeface="Assistant"/>
                <a:sym typeface="Assistant"/>
              </a:defRPr>
            </a:lvl2pPr>
            <a:lvl3pPr indent="-304800" lvl="2" marL="1371600" rtl="1">
              <a:spcBef>
                <a:spcPts val="1600"/>
              </a:spcBef>
              <a:spcAft>
                <a:spcPts val="0"/>
              </a:spcAft>
              <a:buSzPts val="1200"/>
              <a:buFont typeface="Assistant"/>
              <a:buChar char="■"/>
              <a:defRPr sz="1200">
                <a:latin typeface="Assistant"/>
                <a:ea typeface="Assistant"/>
                <a:cs typeface="Assistant"/>
                <a:sym typeface="Assistant"/>
              </a:defRPr>
            </a:lvl3pPr>
            <a:lvl4pPr indent="-304800" lvl="3" marL="1828800" rtl="1">
              <a:spcBef>
                <a:spcPts val="1600"/>
              </a:spcBef>
              <a:spcAft>
                <a:spcPts val="0"/>
              </a:spcAft>
              <a:buSzPts val="1200"/>
              <a:buFont typeface="Assistant"/>
              <a:buChar char="●"/>
              <a:defRPr sz="1200">
                <a:latin typeface="Assistant"/>
                <a:ea typeface="Assistant"/>
                <a:cs typeface="Assistant"/>
                <a:sym typeface="Assistant"/>
              </a:defRPr>
            </a:lvl4pPr>
            <a:lvl5pPr indent="-304800" lvl="4" marL="2286000" rtl="1">
              <a:spcBef>
                <a:spcPts val="1600"/>
              </a:spcBef>
              <a:spcAft>
                <a:spcPts val="0"/>
              </a:spcAft>
              <a:buSzPts val="1200"/>
              <a:buFont typeface="Assistant"/>
              <a:buChar char="○"/>
              <a:defRPr sz="1200">
                <a:latin typeface="Assistant"/>
                <a:ea typeface="Assistant"/>
                <a:cs typeface="Assistant"/>
                <a:sym typeface="Assistant"/>
              </a:defRPr>
            </a:lvl5pPr>
            <a:lvl6pPr indent="-304800" lvl="5" marL="2743200" rtl="1">
              <a:spcBef>
                <a:spcPts val="1600"/>
              </a:spcBef>
              <a:spcAft>
                <a:spcPts val="0"/>
              </a:spcAft>
              <a:buSzPts val="1200"/>
              <a:buFont typeface="Assistant"/>
              <a:buChar char="■"/>
              <a:defRPr sz="1200">
                <a:latin typeface="Assistant"/>
                <a:ea typeface="Assistant"/>
                <a:cs typeface="Assistant"/>
                <a:sym typeface="Assistant"/>
              </a:defRPr>
            </a:lvl6pPr>
            <a:lvl7pPr indent="-304800" lvl="6" marL="3200400" rtl="1">
              <a:spcBef>
                <a:spcPts val="1600"/>
              </a:spcBef>
              <a:spcAft>
                <a:spcPts val="0"/>
              </a:spcAft>
              <a:buSzPts val="1200"/>
              <a:buFont typeface="Assistant"/>
              <a:buChar char="●"/>
              <a:defRPr sz="1200">
                <a:latin typeface="Assistant"/>
                <a:ea typeface="Assistant"/>
                <a:cs typeface="Assistant"/>
                <a:sym typeface="Assistant"/>
              </a:defRPr>
            </a:lvl7pPr>
            <a:lvl8pPr indent="-304800" lvl="7" marL="3657600" rtl="1">
              <a:spcBef>
                <a:spcPts val="1600"/>
              </a:spcBef>
              <a:spcAft>
                <a:spcPts val="0"/>
              </a:spcAft>
              <a:buSzPts val="1200"/>
              <a:buFont typeface="Assistant"/>
              <a:buChar char="○"/>
              <a:defRPr sz="1200">
                <a:latin typeface="Assistant"/>
                <a:ea typeface="Assistant"/>
                <a:cs typeface="Assistant"/>
                <a:sym typeface="Assistant"/>
              </a:defRPr>
            </a:lvl8pPr>
            <a:lvl9pPr indent="-304800" lvl="8" marL="4114800" rtl="1">
              <a:spcBef>
                <a:spcPts val="1600"/>
              </a:spcBef>
              <a:spcAft>
                <a:spcPts val="1600"/>
              </a:spcAft>
              <a:buSzPts val="1200"/>
              <a:buFont typeface="Assistant"/>
              <a:buChar char="■"/>
              <a:defRPr sz="1200">
                <a:latin typeface="Assistant"/>
                <a:ea typeface="Assistant"/>
                <a:cs typeface="Assistant"/>
                <a:sym typeface="Assistant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0" y="-125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9"/>
          <p:cNvSpPr/>
          <p:nvPr/>
        </p:nvSpPr>
        <p:spPr>
          <a:xfrm>
            <a:off x="2100" y="-125"/>
            <a:ext cx="4572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9"/>
          <p:cNvSpPr txBox="1"/>
          <p:nvPr>
            <p:ph idx="1" type="body"/>
          </p:nvPr>
        </p:nvSpPr>
        <p:spPr>
          <a:xfrm>
            <a:off x="475488" y="724200"/>
            <a:ext cx="36303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ssistant"/>
              <a:buChar char="•"/>
              <a:defRPr>
                <a:latin typeface="Assistant"/>
                <a:ea typeface="Assistant"/>
                <a:cs typeface="Assistant"/>
                <a:sym typeface="Assistant"/>
              </a:defRPr>
            </a:lvl1pPr>
            <a:lvl2pPr indent="-317500" lvl="1" marL="914400" rtl="1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ssistant"/>
              <a:buChar char="○"/>
              <a:defRPr>
                <a:latin typeface="Assistant"/>
                <a:ea typeface="Assistant"/>
                <a:cs typeface="Assistant"/>
                <a:sym typeface="Assistant"/>
              </a:defRPr>
            </a:lvl2pPr>
            <a:lvl3pPr indent="-317500" lvl="2" marL="1371600" rtl="1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ssistant"/>
              <a:buChar char="■"/>
              <a:defRPr>
                <a:latin typeface="Assistant"/>
                <a:ea typeface="Assistant"/>
                <a:cs typeface="Assistant"/>
                <a:sym typeface="Assistant"/>
              </a:defRPr>
            </a:lvl3pPr>
            <a:lvl4pPr indent="-317500" lvl="3" marL="1828800" rtl="1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ssistant"/>
              <a:buChar char="●"/>
              <a:defRPr>
                <a:latin typeface="Assistant"/>
                <a:ea typeface="Assistant"/>
                <a:cs typeface="Assistant"/>
                <a:sym typeface="Assistant"/>
              </a:defRPr>
            </a:lvl4pPr>
            <a:lvl5pPr indent="-317500" lvl="4" marL="2286000" rtl="1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ssistant"/>
              <a:buChar char="○"/>
              <a:defRPr>
                <a:latin typeface="Assistant"/>
                <a:ea typeface="Assistant"/>
                <a:cs typeface="Assistant"/>
                <a:sym typeface="Assistant"/>
              </a:defRPr>
            </a:lvl5pPr>
            <a:lvl6pPr indent="-317500" lvl="5" marL="2743200" rtl="1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ssistant"/>
              <a:buChar char="■"/>
              <a:defRPr>
                <a:latin typeface="Assistant"/>
                <a:ea typeface="Assistant"/>
                <a:cs typeface="Assistant"/>
                <a:sym typeface="Assistant"/>
              </a:defRPr>
            </a:lvl6pPr>
            <a:lvl7pPr indent="-317500" lvl="6" marL="3200400" rtl="1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ssistant"/>
              <a:buChar char="●"/>
              <a:defRPr>
                <a:latin typeface="Assistant"/>
                <a:ea typeface="Assistant"/>
                <a:cs typeface="Assistant"/>
                <a:sym typeface="Assistant"/>
              </a:defRPr>
            </a:lvl7pPr>
            <a:lvl8pPr indent="-317500" lvl="7" marL="3657600" rtl="1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ssistant"/>
              <a:buChar char="○"/>
              <a:defRPr>
                <a:latin typeface="Assistant"/>
                <a:ea typeface="Assistant"/>
                <a:cs typeface="Assistant"/>
                <a:sym typeface="Assistant"/>
              </a:defRPr>
            </a:lvl8pPr>
            <a:lvl9pPr indent="-317500" lvl="8" marL="4114800" rtl="1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Assistant"/>
              <a:buChar char="■"/>
              <a:defRPr>
                <a:latin typeface="Assistant"/>
                <a:ea typeface="Assistant"/>
                <a:cs typeface="Assistant"/>
                <a:sym typeface="Assistant"/>
              </a:defRPr>
            </a:lvl9pPr>
          </a:lstStyle>
          <a:p/>
        </p:txBody>
      </p:sp>
      <p:sp>
        <p:nvSpPr>
          <p:cNvPr id="34" name="Google Shape;34;p9"/>
          <p:cNvSpPr txBox="1"/>
          <p:nvPr>
            <p:ph type="title"/>
          </p:nvPr>
        </p:nvSpPr>
        <p:spPr>
          <a:xfrm>
            <a:off x="4856325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35" name="Google Shape;35;p9"/>
          <p:cNvSpPr txBox="1"/>
          <p:nvPr>
            <p:ph idx="2" type="subTitle"/>
          </p:nvPr>
        </p:nvSpPr>
        <p:spPr>
          <a:xfrm>
            <a:off x="4856325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Assistant"/>
              <a:buNone/>
              <a:defRPr sz="2100"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Assistant"/>
              <a:buNone/>
              <a:defRPr sz="2100"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Assistant"/>
              <a:buNone/>
              <a:defRPr sz="2100"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Assistant"/>
              <a:buNone/>
              <a:defRPr sz="2100"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Assistant"/>
              <a:buNone/>
              <a:defRPr sz="2100"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Assistant"/>
              <a:buNone/>
              <a:defRPr sz="2100"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Assistant"/>
              <a:buNone/>
              <a:defRPr sz="2100"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Assistant"/>
              <a:buNone/>
              <a:defRPr sz="2100"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Assistant"/>
              <a:buNone/>
              <a:defRPr sz="2100"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Secular One"/>
              <a:buNone/>
              <a:defRPr>
                <a:latin typeface="Secular One"/>
                <a:ea typeface="Secular One"/>
                <a:cs typeface="Secular One"/>
                <a:sym typeface="Secular One"/>
              </a:defRPr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0" y="4410200"/>
            <a:ext cx="9144001" cy="734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1">
              <a:spcBef>
                <a:spcPts val="0"/>
              </a:spcBef>
              <a:spcAft>
                <a:spcPts val="0"/>
              </a:spcAft>
              <a:buClr>
                <a:srgbClr val="2C324F"/>
              </a:buClr>
              <a:buSzPts val="2800"/>
              <a:buFont typeface="Secular One"/>
              <a:buNone/>
              <a:defRPr sz="2800">
                <a:solidFill>
                  <a:srgbClr val="2C324F"/>
                </a:solidFill>
                <a:latin typeface="Secular One"/>
                <a:ea typeface="Secular One"/>
                <a:cs typeface="Secular One"/>
                <a:sym typeface="Secular One"/>
              </a:defRPr>
            </a:lvl1pPr>
            <a:lvl2pPr lvl="1" rtl="1">
              <a:spcBef>
                <a:spcPts val="0"/>
              </a:spcBef>
              <a:spcAft>
                <a:spcPts val="0"/>
              </a:spcAft>
              <a:buClr>
                <a:srgbClr val="2C324F"/>
              </a:buClr>
              <a:buSzPts val="2800"/>
              <a:buFont typeface="Secular One"/>
              <a:buNone/>
              <a:defRPr sz="2800">
                <a:solidFill>
                  <a:srgbClr val="2C324F"/>
                </a:solidFill>
                <a:latin typeface="Secular One"/>
                <a:ea typeface="Secular One"/>
                <a:cs typeface="Secular One"/>
                <a:sym typeface="Secular One"/>
              </a:defRPr>
            </a:lvl2pPr>
            <a:lvl3pPr lvl="2" rtl="1">
              <a:spcBef>
                <a:spcPts val="0"/>
              </a:spcBef>
              <a:spcAft>
                <a:spcPts val="0"/>
              </a:spcAft>
              <a:buClr>
                <a:srgbClr val="2C324F"/>
              </a:buClr>
              <a:buSzPts val="2800"/>
              <a:buFont typeface="Secular One"/>
              <a:buNone/>
              <a:defRPr sz="2800">
                <a:solidFill>
                  <a:srgbClr val="2C324F"/>
                </a:solidFill>
                <a:latin typeface="Secular One"/>
                <a:ea typeface="Secular One"/>
                <a:cs typeface="Secular One"/>
                <a:sym typeface="Secular One"/>
              </a:defRPr>
            </a:lvl3pPr>
            <a:lvl4pPr lvl="3" rtl="1">
              <a:spcBef>
                <a:spcPts val="0"/>
              </a:spcBef>
              <a:spcAft>
                <a:spcPts val="0"/>
              </a:spcAft>
              <a:buClr>
                <a:srgbClr val="2C324F"/>
              </a:buClr>
              <a:buSzPts val="2800"/>
              <a:buFont typeface="Secular One"/>
              <a:buNone/>
              <a:defRPr sz="2800">
                <a:solidFill>
                  <a:srgbClr val="2C324F"/>
                </a:solidFill>
                <a:latin typeface="Secular One"/>
                <a:ea typeface="Secular One"/>
                <a:cs typeface="Secular One"/>
                <a:sym typeface="Secular One"/>
              </a:defRPr>
            </a:lvl4pPr>
            <a:lvl5pPr lvl="4" rtl="1">
              <a:spcBef>
                <a:spcPts val="0"/>
              </a:spcBef>
              <a:spcAft>
                <a:spcPts val="0"/>
              </a:spcAft>
              <a:buClr>
                <a:srgbClr val="2C324F"/>
              </a:buClr>
              <a:buSzPts val="2800"/>
              <a:buFont typeface="Secular One"/>
              <a:buNone/>
              <a:defRPr sz="2800">
                <a:solidFill>
                  <a:srgbClr val="2C324F"/>
                </a:solidFill>
                <a:latin typeface="Secular One"/>
                <a:ea typeface="Secular One"/>
                <a:cs typeface="Secular One"/>
                <a:sym typeface="Secular One"/>
              </a:defRPr>
            </a:lvl5pPr>
            <a:lvl6pPr lvl="5" rtl="1">
              <a:spcBef>
                <a:spcPts val="0"/>
              </a:spcBef>
              <a:spcAft>
                <a:spcPts val="0"/>
              </a:spcAft>
              <a:buClr>
                <a:srgbClr val="2C324F"/>
              </a:buClr>
              <a:buSzPts val="2800"/>
              <a:buFont typeface="Secular One"/>
              <a:buNone/>
              <a:defRPr sz="2800">
                <a:solidFill>
                  <a:srgbClr val="2C324F"/>
                </a:solidFill>
                <a:latin typeface="Secular One"/>
                <a:ea typeface="Secular One"/>
                <a:cs typeface="Secular One"/>
                <a:sym typeface="Secular One"/>
              </a:defRPr>
            </a:lvl6pPr>
            <a:lvl7pPr lvl="6" rtl="1">
              <a:spcBef>
                <a:spcPts val="0"/>
              </a:spcBef>
              <a:spcAft>
                <a:spcPts val="0"/>
              </a:spcAft>
              <a:buClr>
                <a:srgbClr val="2C324F"/>
              </a:buClr>
              <a:buSzPts val="2800"/>
              <a:buFont typeface="Secular One"/>
              <a:buNone/>
              <a:defRPr sz="2800">
                <a:solidFill>
                  <a:srgbClr val="2C324F"/>
                </a:solidFill>
                <a:latin typeface="Secular One"/>
                <a:ea typeface="Secular One"/>
                <a:cs typeface="Secular One"/>
                <a:sym typeface="Secular One"/>
              </a:defRPr>
            </a:lvl7pPr>
            <a:lvl8pPr lvl="7" rtl="1">
              <a:spcBef>
                <a:spcPts val="0"/>
              </a:spcBef>
              <a:spcAft>
                <a:spcPts val="0"/>
              </a:spcAft>
              <a:buClr>
                <a:srgbClr val="2C324F"/>
              </a:buClr>
              <a:buSzPts val="2800"/>
              <a:buFont typeface="Secular One"/>
              <a:buNone/>
              <a:defRPr sz="2800">
                <a:solidFill>
                  <a:srgbClr val="2C324F"/>
                </a:solidFill>
                <a:latin typeface="Secular One"/>
                <a:ea typeface="Secular One"/>
                <a:cs typeface="Secular One"/>
                <a:sym typeface="Secular One"/>
              </a:defRPr>
            </a:lvl8pPr>
            <a:lvl9pPr lvl="8" rtl="1">
              <a:spcBef>
                <a:spcPts val="0"/>
              </a:spcBef>
              <a:spcAft>
                <a:spcPts val="0"/>
              </a:spcAft>
              <a:buClr>
                <a:srgbClr val="2C324F"/>
              </a:buClr>
              <a:buSzPts val="2800"/>
              <a:buFont typeface="Secular One"/>
              <a:buNone/>
              <a:defRPr sz="2800">
                <a:solidFill>
                  <a:srgbClr val="2C324F"/>
                </a:solidFill>
                <a:latin typeface="Secular One"/>
                <a:ea typeface="Secular One"/>
                <a:cs typeface="Secular One"/>
                <a:sym typeface="Secular On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324F"/>
              </a:buClr>
              <a:buSzPts val="1800"/>
              <a:buChar char="●"/>
              <a:defRPr sz="1800">
                <a:solidFill>
                  <a:srgbClr val="2C324F"/>
                </a:solidFill>
              </a:defRPr>
            </a:lvl1pPr>
            <a:lvl2pPr indent="-317500" lvl="1" marL="914400" rtl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C324F"/>
              </a:buClr>
              <a:buSzPts val="1400"/>
              <a:buChar char="○"/>
              <a:defRPr>
                <a:solidFill>
                  <a:srgbClr val="2C324F"/>
                </a:solidFill>
              </a:defRPr>
            </a:lvl2pPr>
            <a:lvl3pPr indent="-317500" lvl="2" marL="1371600" rtl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C324F"/>
              </a:buClr>
              <a:buSzPts val="1400"/>
              <a:buChar char="■"/>
              <a:defRPr>
                <a:solidFill>
                  <a:srgbClr val="2C324F"/>
                </a:solidFill>
              </a:defRPr>
            </a:lvl3pPr>
            <a:lvl4pPr indent="-317500" lvl="3" marL="1828800" rtl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C324F"/>
              </a:buClr>
              <a:buSzPts val="1400"/>
              <a:buChar char="●"/>
              <a:defRPr>
                <a:solidFill>
                  <a:srgbClr val="2C324F"/>
                </a:solidFill>
              </a:defRPr>
            </a:lvl4pPr>
            <a:lvl5pPr indent="-317500" lvl="4" marL="2286000" rtl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C324F"/>
              </a:buClr>
              <a:buSzPts val="1400"/>
              <a:buChar char="○"/>
              <a:defRPr>
                <a:solidFill>
                  <a:srgbClr val="2C324F"/>
                </a:solidFill>
              </a:defRPr>
            </a:lvl5pPr>
            <a:lvl6pPr indent="-317500" lvl="5" marL="2743200" rtl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C324F"/>
              </a:buClr>
              <a:buSzPts val="1400"/>
              <a:buChar char="■"/>
              <a:defRPr>
                <a:solidFill>
                  <a:srgbClr val="2C324F"/>
                </a:solidFill>
              </a:defRPr>
            </a:lvl6pPr>
            <a:lvl7pPr indent="-317500" lvl="6" marL="3200400" rtl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C324F"/>
              </a:buClr>
              <a:buSzPts val="1400"/>
              <a:buChar char="●"/>
              <a:defRPr>
                <a:solidFill>
                  <a:srgbClr val="2C324F"/>
                </a:solidFill>
              </a:defRPr>
            </a:lvl7pPr>
            <a:lvl8pPr indent="-317500" lvl="7" marL="3657600" rtl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2C324F"/>
              </a:buClr>
              <a:buSzPts val="1400"/>
              <a:buChar char="○"/>
              <a:defRPr>
                <a:solidFill>
                  <a:srgbClr val="2C324F"/>
                </a:solidFill>
              </a:defRPr>
            </a:lvl8pPr>
            <a:lvl9pPr indent="-317500" lvl="8" marL="4114800" rtl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2C324F"/>
              </a:buClr>
              <a:buSzPts val="1400"/>
              <a:buChar char="■"/>
              <a:defRPr>
                <a:solidFill>
                  <a:srgbClr val="2C324F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he.savvy.co.il/blog/%D7%95%D7%95%D7%A8%D7%93%D7%A4%D7%A8%D7%A1/%D7%9E%D7%94%D7%99-%D7%95%D7%95%D7%A8%D7%93%D7%A4%D7%A8%D7%A1-wordpress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ctrTitle"/>
          </p:nvPr>
        </p:nvSpPr>
        <p:spPr>
          <a:xfrm>
            <a:off x="311708" y="1714472"/>
            <a:ext cx="8520600" cy="20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מבוא לוורדפרס</a:t>
            </a:r>
            <a:endParaRPr/>
          </a:p>
        </p:txBody>
      </p:sp>
      <p:sp>
        <p:nvSpPr>
          <p:cNvPr id="47" name="Google Shape;47;p13"/>
          <p:cNvSpPr txBox="1"/>
          <p:nvPr>
            <p:ph idx="1" type="subTitle"/>
          </p:nvPr>
        </p:nvSpPr>
        <p:spPr>
          <a:xfrm>
            <a:off x="311700" y="1118214"/>
            <a:ext cx="85206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שיעור 6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4"/>
          <p:cNvSpPr txBox="1"/>
          <p:nvPr>
            <p:ph type="title"/>
          </p:nvPr>
        </p:nvSpPr>
        <p:spPr>
          <a:xfrm>
            <a:off x="4856325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מה נלמד בשיעור?</a:t>
            </a:r>
            <a:endParaRPr/>
          </a:p>
        </p:txBody>
      </p:sp>
      <p:sp>
        <p:nvSpPr>
          <p:cNvPr id="53" name="Google Shape;53;p14"/>
          <p:cNvSpPr txBox="1"/>
          <p:nvPr>
            <p:ph idx="2" type="subTitle"/>
          </p:nvPr>
        </p:nvSpPr>
        <p:spPr>
          <a:xfrm>
            <a:off x="4856325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4"/>
          <p:cNvSpPr txBox="1"/>
          <p:nvPr>
            <p:ph idx="1" type="body"/>
          </p:nvPr>
        </p:nvSpPr>
        <p:spPr>
          <a:xfrm>
            <a:off x="475488" y="724200"/>
            <a:ext cx="36303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457200" rtl="1" algn="r">
              <a:spcBef>
                <a:spcPts val="160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מה זה וורדפרס</a:t>
            </a:r>
            <a:endParaRPr/>
          </a:p>
          <a:p>
            <a:pPr indent="-228600" lvl="0" marL="457200" rtl="1" algn="r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למה כדאי לבנות אתר בוורדפרס</a:t>
            </a:r>
            <a:endParaRPr/>
          </a:p>
          <a:p>
            <a:pPr indent="0" lvl="0" marL="457200" rtl="1" algn="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oogle Shape;59;p15"/>
          <p:cNvGrpSpPr/>
          <p:nvPr/>
        </p:nvGrpSpPr>
        <p:grpSpPr>
          <a:xfrm>
            <a:off x="3463732" y="2748767"/>
            <a:ext cx="1599891" cy="714033"/>
            <a:chOff x="1881600" y="2060142"/>
            <a:chExt cx="1606800" cy="714033"/>
          </a:xfrm>
        </p:grpSpPr>
        <p:sp>
          <p:nvSpPr>
            <p:cNvPr id="60" name="Google Shape;60;p15"/>
            <p:cNvSpPr/>
            <p:nvPr/>
          </p:nvSpPr>
          <p:spPr>
            <a:xfrm>
              <a:off x="1881600" y="2149275"/>
              <a:ext cx="1606800" cy="624900"/>
            </a:xfrm>
            <a:prstGeom prst="rect">
              <a:avLst/>
            </a:prstGeom>
            <a:solidFill>
              <a:srgbClr val="1155C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Assistant"/>
                  <a:ea typeface="Assistant"/>
                  <a:cs typeface="Assistant"/>
                  <a:sym typeface="Assistant"/>
                </a:rPr>
                <a:t>וורדפרס</a:t>
              </a:r>
              <a:endParaRPr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endParaRPr>
            </a:p>
          </p:txBody>
        </p:sp>
        <p:grpSp>
          <p:nvGrpSpPr>
            <p:cNvPr id="61" name="Google Shape;61;p15"/>
            <p:cNvGrpSpPr/>
            <p:nvPr/>
          </p:nvGrpSpPr>
          <p:grpSpPr>
            <a:xfrm>
              <a:off x="1987031" y="2060142"/>
              <a:ext cx="1395938" cy="96000"/>
              <a:chOff x="2005225" y="2060142"/>
              <a:chExt cx="1395938" cy="96000"/>
            </a:xfrm>
          </p:grpSpPr>
          <p:sp>
            <p:nvSpPr>
              <p:cNvPr id="62" name="Google Shape;62;p15"/>
              <p:cNvSpPr/>
              <p:nvPr/>
            </p:nvSpPr>
            <p:spPr>
              <a:xfrm>
                <a:off x="2005225" y="2060142"/>
                <a:ext cx="238200" cy="96000"/>
              </a:xfrm>
              <a:prstGeom prst="rect">
                <a:avLst/>
              </a:prstGeom>
              <a:solidFill>
                <a:srgbClr val="1155C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FFFFFF"/>
                  </a:solidFill>
                  <a:latin typeface="Assistant"/>
                  <a:ea typeface="Assistant"/>
                  <a:cs typeface="Assistant"/>
                  <a:sym typeface="Assistant"/>
                </a:endParaRPr>
              </a:p>
            </p:txBody>
          </p:sp>
          <p:sp>
            <p:nvSpPr>
              <p:cNvPr id="63" name="Google Shape;63;p15"/>
              <p:cNvSpPr/>
              <p:nvPr/>
            </p:nvSpPr>
            <p:spPr>
              <a:xfrm>
                <a:off x="2391138" y="2060142"/>
                <a:ext cx="238200" cy="96000"/>
              </a:xfrm>
              <a:prstGeom prst="rect">
                <a:avLst/>
              </a:prstGeom>
              <a:solidFill>
                <a:srgbClr val="1155C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FFFFFF"/>
                  </a:solidFill>
                  <a:latin typeface="Assistant"/>
                  <a:ea typeface="Assistant"/>
                  <a:cs typeface="Assistant"/>
                  <a:sym typeface="Assistant"/>
                </a:endParaRPr>
              </a:p>
            </p:txBody>
          </p:sp>
          <p:sp>
            <p:nvSpPr>
              <p:cNvPr id="64" name="Google Shape;64;p15"/>
              <p:cNvSpPr/>
              <p:nvPr/>
            </p:nvSpPr>
            <p:spPr>
              <a:xfrm>
                <a:off x="2777050" y="2060142"/>
                <a:ext cx="238200" cy="96000"/>
              </a:xfrm>
              <a:prstGeom prst="rect">
                <a:avLst/>
              </a:prstGeom>
              <a:solidFill>
                <a:srgbClr val="1155C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FFFFFF"/>
                  </a:solidFill>
                  <a:latin typeface="Assistant"/>
                  <a:ea typeface="Assistant"/>
                  <a:cs typeface="Assistant"/>
                  <a:sym typeface="Assistant"/>
                </a:endParaRPr>
              </a:p>
            </p:txBody>
          </p:sp>
          <p:sp>
            <p:nvSpPr>
              <p:cNvPr id="65" name="Google Shape;65;p15"/>
              <p:cNvSpPr/>
              <p:nvPr/>
            </p:nvSpPr>
            <p:spPr>
              <a:xfrm>
                <a:off x="3162963" y="2060142"/>
                <a:ext cx="238200" cy="96000"/>
              </a:xfrm>
              <a:prstGeom prst="rect">
                <a:avLst/>
              </a:prstGeom>
              <a:solidFill>
                <a:srgbClr val="1155CC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FFFFFF"/>
                  </a:solidFill>
                  <a:latin typeface="Assistant"/>
                  <a:ea typeface="Assistant"/>
                  <a:cs typeface="Assistant"/>
                  <a:sym typeface="Assistant"/>
                </a:endParaRPr>
              </a:p>
            </p:txBody>
          </p:sp>
        </p:grpSp>
      </p:grpSp>
      <p:grpSp>
        <p:nvGrpSpPr>
          <p:cNvPr id="66" name="Google Shape;66;p15"/>
          <p:cNvGrpSpPr/>
          <p:nvPr/>
        </p:nvGrpSpPr>
        <p:grpSpPr>
          <a:xfrm>
            <a:off x="4260344" y="2131530"/>
            <a:ext cx="803400" cy="714033"/>
            <a:chOff x="3539869" y="1848642"/>
            <a:chExt cx="803400" cy="714033"/>
          </a:xfrm>
        </p:grpSpPr>
        <p:sp>
          <p:nvSpPr>
            <p:cNvPr id="67" name="Google Shape;67;p15"/>
            <p:cNvSpPr/>
            <p:nvPr/>
          </p:nvSpPr>
          <p:spPr>
            <a:xfrm>
              <a:off x="3539869" y="1937775"/>
              <a:ext cx="803400" cy="624900"/>
            </a:xfrm>
            <a:prstGeom prst="rect">
              <a:avLst/>
            </a:prstGeom>
            <a:solidFill>
              <a:srgbClr val="2296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Assistant"/>
                  <a:ea typeface="Assistant"/>
                  <a:cs typeface="Assistant"/>
                  <a:sym typeface="Assistant"/>
                </a:rPr>
                <a:t>תוסף</a:t>
              </a:r>
              <a:endParaRPr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endParaRPr>
            </a:p>
          </p:txBody>
        </p:sp>
        <p:grpSp>
          <p:nvGrpSpPr>
            <p:cNvPr id="68" name="Google Shape;68;p15"/>
            <p:cNvGrpSpPr/>
            <p:nvPr/>
          </p:nvGrpSpPr>
          <p:grpSpPr>
            <a:xfrm>
              <a:off x="3629512" y="1848642"/>
              <a:ext cx="624113" cy="96000"/>
              <a:chOff x="3645294" y="1848642"/>
              <a:chExt cx="624113" cy="96000"/>
            </a:xfrm>
          </p:grpSpPr>
          <p:sp>
            <p:nvSpPr>
              <p:cNvPr id="69" name="Google Shape;69;p15"/>
              <p:cNvSpPr/>
              <p:nvPr/>
            </p:nvSpPr>
            <p:spPr>
              <a:xfrm>
                <a:off x="3645294" y="1848642"/>
                <a:ext cx="238200" cy="96000"/>
              </a:xfrm>
              <a:prstGeom prst="rect">
                <a:avLst/>
              </a:prstGeom>
              <a:solidFill>
                <a:srgbClr val="2296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Assistant"/>
                  <a:ea typeface="Assistant"/>
                  <a:cs typeface="Assistant"/>
                  <a:sym typeface="Assistant"/>
                </a:endParaRPr>
              </a:p>
            </p:txBody>
          </p:sp>
          <p:sp>
            <p:nvSpPr>
              <p:cNvPr id="70" name="Google Shape;70;p15"/>
              <p:cNvSpPr/>
              <p:nvPr/>
            </p:nvSpPr>
            <p:spPr>
              <a:xfrm>
                <a:off x="4031206" y="1848642"/>
                <a:ext cx="238200" cy="96000"/>
              </a:xfrm>
              <a:prstGeom prst="rect">
                <a:avLst/>
              </a:prstGeom>
              <a:solidFill>
                <a:srgbClr val="2296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latin typeface="Assistant"/>
                  <a:ea typeface="Assistant"/>
                  <a:cs typeface="Assistant"/>
                  <a:sym typeface="Assistant"/>
                </a:endParaRPr>
              </a:p>
            </p:txBody>
          </p:sp>
        </p:grpSp>
      </p:grpSp>
      <p:grpSp>
        <p:nvGrpSpPr>
          <p:cNvPr id="71" name="Google Shape;71;p15"/>
          <p:cNvGrpSpPr/>
          <p:nvPr/>
        </p:nvGrpSpPr>
        <p:grpSpPr>
          <a:xfrm>
            <a:off x="3463794" y="2131530"/>
            <a:ext cx="803400" cy="714033"/>
            <a:chOff x="3539869" y="1848642"/>
            <a:chExt cx="803400" cy="714033"/>
          </a:xfrm>
        </p:grpSpPr>
        <p:sp>
          <p:nvSpPr>
            <p:cNvPr id="72" name="Google Shape;72;p15"/>
            <p:cNvSpPr/>
            <p:nvPr/>
          </p:nvSpPr>
          <p:spPr>
            <a:xfrm>
              <a:off x="3539869" y="1937775"/>
              <a:ext cx="803400" cy="624900"/>
            </a:xfrm>
            <a:prstGeom prst="rect">
              <a:avLst/>
            </a:prstGeom>
            <a:solidFill>
              <a:srgbClr val="2FBD6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</a:rPr>
                <a:t>תוסף</a:t>
              </a:r>
              <a:endParaRPr>
                <a:solidFill>
                  <a:srgbClr val="FFFFFF"/>
                </a:solidFill>
              </a:endParaRPr>
            </a:p>
          </p:txBody>
        </p:sp>
        <p:grpSp>
          <p:nvGrpSpPr>
            <p:cNvPr id="73" name="Google Shape;73;p15"/>
            <p:cNvGrpSpPr/>
            <p:nvPr/>
          </p:nvGrpSpPr>
          <p:grpSpPr>
            <a:xfrm>
              <a:off x="3629512" y="1848642"/>
              <a:ext cx="624113" cy="96000"/>
              <a:chOff x="3645294" y="1848642"/>
              <a:chExt cx="624113" cy="96000"/>
            </a:xfrm>
          </p:grpSpPr>
          <p:sp>
            <p:nvSpPr>
              <p:cNvPr id="74" name="Google Shape;74;p15"/>
              <p:cNvSpPr/>
              <p:nvPr/>
            </p:nvSpPr>
            <p:spPr>
              <a:xfrm>
                <a:off x="3645294" y="1848642"/>
                <a:ext cx="238200" cy="96000"/>
              </a:xfrm>
              <a:prstGeom prst="rect">
                <a:avLst/>
              </a:prstGeom>
              <a:solidFill>
                <a:srgbClr val="2FBD6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15"/>
              <p:cNvSpPr/>
              <p:nvPr/>
            </p:nvSpPr>
            <p:spPr>
              <a:xfrm>
                <a:off x="4031206" y="1848642"/>
                <a:ext cx="238200" cy="96000"/>
              </a:xfrm>
              <a:prstGeom prst="rect">
                <a:avLst/>
              </a:prstGeom>
              <a:solidFill>
                <a:srgbClr val="2FBD6B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76" name="Google Shape;76;p15"/>
          <p:cNvGrpSpPr/>
          <p:nvPr/>
        </p:nvGrpSpPr>
        <p:grpSpPr>
          <a:xfrm>
            <a:off x="3463732" y="1513468"/>
            <a:ext cx="1599891" cy="714033"/>
            <a:chOff x="1881600" y="2060142"/>
            <a:chExt cx="1606800" cy="714033"/>
          </a:xfrm>
        </p:grpSpPr>
        <p:sp>
          <p:nvSpPr>
            <p:cNvPr id="77" name="Google Shape;77;p15"/>
            <p:cNvSpPr/>
            <p:nvPr/>
          </p:nvSpPr>
          <p:spPr>
            <a:xfrm>
              <a:off x="1881600" y="2149275"/>
              <a:ext cx="1606800" cy="624900"/>
            </a:xfrm>
            <a:prstGeom prst="rect">
              <a:avLst/>
            </a:prstGeom>
            <a:solidFill>
              <a:srgbClr val="8E7C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Assistant"/>
                  <a:ea typeface="Assistant"/>
                  <a:cs typeface="Assistant"/>
                  <a:sym typeface="Assistant"/>
                </a:rPr>
                <a:t>תוסף</a:t>
              </a:r>
              <a:endParaRPr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endParaRPr>
            </a:p>
          </p:txBody>
        </p:sp>
        <p:grpSp>
          <p:nvGrpSpPr>
            <p:cNvPr id="78" name="Google Shape;78;p15"/>
            <p:cNvGrpSpPr/>
            <p:nvPr/>
          </p:nvGrpSpPr>
          <p:grpSpPr>
            <a:xfrm>
              <a:off x="1987031" y="2060142"/>
              <a:ext cx="1395938" cy="96000"/>
              <a:chOff x="2005225" y="2060142"/>
              <a:chExt cx="1395938" cy="96000"/>
            </a:xfrm>
          </p:grpSpPr>
          <p:sp>
            <p:nvSpPr>
              <p:cNvPr id="79" name="Google Shape;79;p15"/>
              <p:cNvSpPr/>
              <p:nvPr/>
            </p:nvSpPr>
            <p:spPr>
              <a:xfrm>
                <a:off x="2005225" y="2060142"/>
                <a:ext cx="238200" cy="96000"/>
              </a:xfrm>
              <a:prstGeom prst="rect">
                <a:avLst/>
              </a:prstGeom>
              <a:solidFill>
                <a:srgbClr val="8E7CC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FFFFFF"/>
                  </a:solidFill>
                  <a:latin typeface="Assistant"/>
                  <a:ea typeface="Assistant"/>
                  <a:cs typeface="Assistant"/>
                  <a:sym typeface="Assistant"/>
                </a:endParaRPr>
              </a:p>
            </p:txBody>
          </p:sp>
          <p:sp>
            <p:nvSpPr>
              <p:cNvPr id="80" name="Google Shape;80;p15"/>
              <p:cNvSpPr/>
              <p:nvPr/>
            </p:nvSpPr>
            <p:spPr>
              <a:xfrm>
                <a:off x="2391138" y="2060142"/>
                <a:ext cx="238200" cy="96000"/>
              </a:xfrm>
              <a:prstGeom prst="rect">
                <a:avLst/>
              </a:prstGeom>
              <a:solidFill>
                <a:srgbClr val="8E7CC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FFFFFF"/>
                  </a:solidFill>
                  <a:latin typeface="Assistant"/>
                  <a:ea typeface="Assistant"/>
                  <a:cs typeface="Assistant"/>
                  <a:sym typeface="Assistant"/>
                </a:endParaRPr>
              </a:p>
            </p:txBody>
          </p:sp>
          <p:sp>
            <p:nvSpPr>
              <p:cNvPr id="81" name="Google Shape;81;p15"/>
              <p:cNvSpPr/>
              <p:nvPr/>
            </p:nvSpPr>
            <p:spPr>
              <a:xfrm>
                <a:off x="2777050" y="2060142"/>
                <a:ext cx="238200" cy="96000"/>
              </a:xfrm>
              <a:prstGeom prst="rect">
                <a:avLst/>
              </a:prstGeom>
              <a:solidFill>
                <a:srgbClr val="8E7CC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FFFFFF"/>
                  </a:solidFill>
                  <a:latin typeface="Assistant"/>
                  <a:ea typeface="Assistant"/>
                  <a:cs typeface="Assistant"/>
                  <a:sym typeface="Assistant"/>
                </a:endParaRPr>
              </a:p>
            </p:txBody>
          </p:sp>
          <p:sp>
            <p:nvSpPr>
              <p:cNvPr id="82" name="Google Shape;82;p15"/>
              <p:cNvSpPr/>
              <p:nvPr/>
            </p:nvSpPr>
            <p:spPr>
              <a:xfrm>
                <a:off x="3162963" y="2060142"/>
                <a:ext cx="238200" cy="96000"/>
              </a:xfrm>
              <a:prstGeom prst="rect">
                <a:avLst/>
              </a:prstGeom>
              <a:solidFill>
                <a:srgbClr val="8E7CC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FFFFFF"/>
                  </a:solidFill>
                  <a:latin typeface="Assistant"/>
                  <a:ea typeface="Assistant"/>
                  <a:cs typeface="Assistant"/>
                  <a:sym typeface="Assistant"/>
                </a:endParaRPr>
              </a:p>
            </p:txBody>
          </p:sp>
        </p:grp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מה זה וורדפרס?</a:t>
            </a:r>
            <a:endParaRPr/>
          </a:p>
        </p:txBody>
      </p:sp>
      <p:sp>
        <p:nvSpPr>
          <p:cNvPr id="88" name="Google Shape;88;p16"/>
          <p:cNvSpPr txBox="1"/>
          <p:nvPr>
            <p:ph idx="1" type="body"/>
          </p:nvPr>
        </p:nvSpPr>
        <p:spPr>
          <a:xfrm>
            <a:off x="45720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1" algn="r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וורדפרס היא מערכת קוד פתוח לניהול תוכן שיצאה לשימוש עצמאי ב-2003</a:t>
            </a:r>
            <a:endParaRPr/>
          </a:p>
          <a:p>
            <a:pPr indent="-342900" lvl="0" marL="457200" rtl="1" algn="r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המערכת מאפשרת שדרוג בעזרת תוספים (כמו שיתוף לרשתות חברתיות, חנות ועוד)</a:t>
            </a:r>
            <a:endParaRPr/>
          </a:p>
          <a:p>
            <a:pPr indent="-342900" lvl="0" marL="457200" rtl="1" algn="r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מאפשרת לבנות אתרים ללא ידע בקוד</a:t>
            </a:r>
            <a:endParaRPr/>
          </a:p>
          <a:p>
            <a:pPr indent="-342900" lvl="0" marL="457200" rtl="1" algn="r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מערכת ניהול התוכן הפופולרית בעולם</a:t>
            </a:r>
            <a:endParaRPr/>
          </a:p>
          <a:p>
            <a:pPr indent="0" lvl="0" marL="457200" rtl="1" algn="r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grpSp>
        <p:nvGrpSpPr>
          <p:cNvPr id="89" name="Google Shape;89;p16"/>
          <p:cNvGrpSpPr/>
          <p:nvPr/>
        </p:nvGrpSpPr>
        <p:grpSpPr>
          <a:xfrm>
            <a:off x="490450" y="987675"/>
            <a:ext cx="3506226" cy="2516701"/>
            <a:chOff x="490450" y="987675"/>
            <a:chExt cx="3506226" cy="2516701"/>
          </a:xfrm>
        </p:grpSpPr>
        <p:pic>
          <p:nvPicPr>
            <p:cNvPr id="90" name="Google Shape;90;p16" title="Points scored"/>
            <p:cNvPicPr preferRelativeResize="0"/>
            <p:nvPr/>
          </p:nvPicPr>
          <p:blipFill rotWithShape="1">
            <a:blip r:embed="rId3">
              <a:alphaModFix/>
            </a:blip>
            <a:srcRect b="0" l="7374" r="6478" t="0"/>
            <a:stretch/>
          </p:blipFill>
          <p:spPr>
            <a:xfrm>
              <a:off x="490450" y="987675"/>
              <a:ext cx="3506226" cy="251670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1" name="Google Shape;91;p16"/>
            <p:cNvSpPr txBox="1"/>
            <p:nvPr/>
          </p:nvSpPr>
          <p:spPr>
            <a:xfrm>
              <a:off x="1405794" y="1918472"/>
              <a:ext cx="1620600" cy="572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Assistant"/>
                  <a:ea typeface="Assistant"/>
                  <a:cs typeface="Assistant"/>
                  <a:sym typeface="Assistant"/>
                </a:rPr>
                <a:t>חלוקה לפי שימוש במערכות לניהול תוכן</a:t>
              </a:r>
              <a:endParaRPr>
                <a:latin typeface="Assistant"/>
                <a:ea typeface="Assistant"/>
                <a:cs typeface="Assistant"/>
                <a:sym typeface="Assistant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8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8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8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Wordpress.com </a:t>
            </a:r>
            <a:r>
              <a:rPr lang="en">
                <a:solidFill>
                  <a:srgbClr val="1155CC"/>
                </a:solidFill>
              </a:rPr>
              <a:t>VS</a:t>
            </a:r>
            <a:r>
              <a:rPr lang="en"/>
              <a:t> Wordpress.org</a:t>
            </a:r>
            <a:endParaRPr/>
          </a:p>
        </p:txBody>
      </p:sp>
      <p:sp>
        <p:nvSpPr>
          <p:cNvPr id="97" name="Google Shape;97;p17"/>
          <p:cNvSpPr txBox="1"/>
          <p:nvPr>
            <p:ph idx="1" type="body"/>
          </p:nvPr>
        </p:nvSpPr>
        <p:spPr>
          <a:xfrm>
            <a:off x="311700" y="1152475"/>
            <a:ext cx="8520600" cy="83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ההבדל העיקרי הוא באחסון האתר: ORG מאפשר הורדה של המערכת ולאחסן באחסון שנבחר. COM מציע שירותי אחסון ללא צורך בהתקנת המערכת.</a:t>
            </a:r>
            <a:endParaRPr/>
          </a:p>
          <a:p>
            <a:pPr indent="0" lvl="0" marL="0" rtl="1" algn="r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98" name="Google Shape;98;p17"/>
          <p:cNvGraphicFramePr/>
          <p:nvPr/>
        </p:nvGraphicFramePr>
        <p:xfrm>
          <a:off x="952500" y="213848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{950152CE-CC67-47FA-A45B-EE46C0C73F8E}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Assistant"/>
                          <a:ea typeface="Assistant"/>
                          <a:cs typeface="Assistant"/>
                          <a:sym typeface="Assistant"/>
                        </a:rPr>
                        <a:t>wordpress.com</a:t>
                      </a:r>
                      <a:endParaRPr b="1">
                        <a:latin typeface="Assistant"/>
                        <a:ea typeface="Assistant"/>
                        <a:cs typeface="Assistant"/>
                        <a:sym typeface="Assistan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Assistant"/>
                          <a:ea typeface="Assistant"/>
                          <a:cs typeface="Assistant"/>
                          <a:sym typeface="Assistant"/>
                        </a:rPr>
                        <a:t>wordpress.org</a:t>
                      </a:r>
                      <a:endParaRPr b="1">
                        <a:latin typeface="Assistant"/>
                        <a:ea typeface="Assistant"/>
                        <a:cs typeface="Assistant"/>
                        <a:sym typeface="Assistan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Assistant"/>
                        <a:ea typeface="Assistant"/>
                        <a:cs typeface="Assistant"/>
                        <a:sym typeface="Assistan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Assistant"/>
                          <a:ea typeface="Assistant"/>
                          <a:cs typeface="Assistant"/>
                          <a:sym typeface="Assistant"/>
                        </a:rPr>
                        <a:t>אפשרות מוגבלות</a:t>
                      </a:r>
                      <a:endParaRPr>
                        <a:latin typeface="Assistant"/>
                        <a:ea typeface="Assistant"/>
                        <a:cs typeface="Assistant"/>
                        <a:sym typeface="Assistant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Assistant"/>
                          <a:ea typeface="Assistant"/>
                          <a:cs typeface="Assistant"/>
                          <a:sym typeface="Assistant"/>
                        </a:rPr>
                        <a:t>אפשר להתקין מה שנרצה</a:t>
                      </a:r>
                      <a:endParaRPr>
                        <a:latin typeface="Assistant"/>
                        <a:ea typeface="Assistant"/>
                        <a:cs typeface="Assistant"/>
                        <a:sym typeface="Assistant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Assistant"/>
                          <a:ea typeface="Assistant"/>
                          <a:cs typeface="Assistant"/>
                          <a:sym typeface="Assistant"/>
                        </a:rPr>
                        <a:t>תבניות ותוספים</a:t>
                      </a:r>
                      <a:endParaRPr b="1">
                        <a:latin typeface="Assistant"/>
                        <a:ea typeface="Assistant"/>
                        <a:cs typeface="Assistant"/>
                        <a:sym typeface="Assistant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Assistant"/>
                          <a:ea typeface="Assistant"/>
                          <a:cs typeface="Assistant"/>
                          <a:sym typeface="Assistant"/>
                        </a:rPr>
                        <a:t>לא דרוש</a:t>
                      </a:r>
                      <a:endParaRPr>
                        <a:latin typeface="Assistant"/>
                        <a:ea typeface="Assistant"/>
                        <a:cs typeface="Assistant"/>
                        <a:sym typeface="Assistan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Assistant"/>
                          <a:ea typeface="Assistant"/>
                          <a:cs typeface="Assistant"/>
                          <a:sym typeface="Assistant"/>
                        </a:rPr>
                        <a:t>דרוש</a:t>
                      </a:r>
                      <a:endParaRPr>
                        <a:latin typeface="Assistant"/>
                        <a:ea typeface="Assistant"/>
                        <a:cs typeface="Assistant"/>
                        <a:sym typeface="Assistan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Assistant"/>
                          <a:ea typeface="Assistant"/>
                          <a:cs typeface="Assistant"/>
                          <a:sym typeface="Assistant"/>
                        </a:rPr>
                        <a:t>ידע טכני</a:t>
                      </a:r>
                      <a:endParaRPr b="1">
                        <a:latin typeface="Assistant"/>
                        <a:ea typeface="Assistant"/>
                        <a:cs typeface="Assistant"/>
                        <a:sym typeface="Assistan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Assistant"/>
                          <a:ea typeface="Assistant"/>
                          <a:cs typeface="Assistant"/>
                          <a:sym typeface="Assistant"/>
                        </a:rPr>
                        <a:t>חינם</a:t>
                      </a:r>
                      <a:endParaRPr>
                        <a:latin typeface="Assistant"/>
                        <a:ea typeface="Assistant"/>
                        <a:cs typeface="Assistant"/>
                        <a:sym typeface="Assistant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Assistant"/>
                          <a:ea typeface="Assistant"/>
                          <a:cs typeface="Assistant"/>
                          <a:sym typeface="Assistant"/>
                        </a:rPr>
                        <a:t>נשלם רק על אחסון ודומיין</a:t>
                      </a:r>
                      <a:endParaRPr>
                        <a:latin typeface="Assistant"/>
                        <a:ea typeface="Assistant"/>
                        <a:cs typeface="Assistant"/>
                        <a:sym typeface="Assistant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Assistant"/>
                          <a:ea typeface="Assistant"/>
                          <a:cs typeface="Assistant"/>
                          <a:sym typeface="Assistant"/>
                        </a:rPr>
                        <a:t>מחיר</a:t>
                      </a:r>
                      <a:endParaRPr b="1">
                        <a:latin typeface="Assistant"/>
                        <a:ea typeface="Assistant"/>
                        <a:cs typeface="Assistant"/>
                        <a:sym typeface="Assistant"/>
                      </a:endParaRPr>
                    </a:p>
                  </a:txBody>
                  <a:tcPr marT="91425" marB="91425" marR="91425" marL="91425">
                    <a:solidFill>
                      <a:srgbClr val="C9DAF8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Assistant"/>
                          <a:ea typeface="Assistant"/>
                          <a:cs typeface="Assistant"/>
                          <a:sym typeface="Assistant"/>
                        </a:rPr>
                        <a:t>אי אפשר</a:t>
                      </a:r>
                      <a:endParaRPr>
                        <a:latin typeface="Assistant"/>
                        <a:ea typeface="Assistant"/>
                        <a:cs typeface="Assistant"/>
                        <a:sym typeface="Assistan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Assistant"/>
                          <a:ea typeface="Assistant"/>
                          <a:cs typeface="Assistant"/>
                          <a:sym typeface="Assistant"/>
                        </a:rPr>
                        <a:t>אפשר</a:t>
                      </a:r>
                      <a:endParaRPr>
                        <a:latin typeface="Assistant"/>
                        <a:ea typeface="Assistant"/>
                        <a:cs typeface="Assistant"/>
                        <a:sym typeface="Assistan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Assistant"/>
                          <a:ea typeface="Assistant"/>
                          <a:cs typeface="Assistant"/>
                          <a:sym typeface="Assistant"/>
                        </a:rPr>
                        <a:t>אתרי מסחר (E-Commerce)</a:t>
                      </a:r>
                      <a:endParaRPr b="1">
                        <a:latin typeface="Assistant"/>
                        <a:ea typeface="Assistant"/>
                        <a:cs typeface="Assistant"/>
                        <a:sym typeface="Assistan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99" name="Google Shape;99;p17"/>
          <p:cNvSpPr txBox="1"/>
          <p:nvPr/>
        </p:nvSpPr>
        <p:spPr>
          <a:xfrm>
            <a:off x="381000" y="4453500"/>
            <a:ext cx="2551200" cy="4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rgbClr val="2296FF"/>
                </a:solidFill>
                <a:latin typeface="Assistant"/>
                <a:ea typeface="Assistant"/>
                <a:cs typeface="Assistant"/>
                <a:sym typeface="Assistant"/>
                <a:hlinkClick r:id="rId3"/>
              </a:rPr>
              <a:t>למידע נוסף: מהי וורדפרס (WordPress)? (Savvy)</a:t>
            </a:r>
            <a:endParaRPr sz="1000">
              <a:solidFill>
                <a:srgbClr val="2296FF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/>
          <p:nvPr>
            <p:ph type="ctrTitle"/>
          </p:nvPr>
        </p:nvSpPr>
        <p:spPr>
          <a:xfrm>
            <a:off x="311708" y="1714472"/>
            <a:ext cx="8520600" cy="205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יאללה, לוורדפרס!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